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1028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8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7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7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7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7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7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Engineering, Technology and Management (ICRASETM)</a:t>
            </a:r>
          </a:p>
        </p:txBody>
      </p:sp>
      <p:pic>
        <p:nvPicPr>
          <p:cNvPr id="8" name="Picture 4" descr="C:\Users\Manas IT\Desktop\icrasetm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3214678" cy="818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210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106</cp:revision>
  <dcterms:created xsi:type="dcterms:W3CDTF">2017-12-21T10:51:09Z</dcterms:created>
  <dcterms:modified xsi:type="dcterms:W3CDTF">2026-02-11T12:34:37Z</dcterms:modified>
</cp:coreProperties>
</file>